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415" r:id="rId2"/>
    <p:sldId id="410" r:id="rId3"/>
    <p:sldId id="412" r:id="rId4"/>
    <p:sldId id="413" r:id="rId5"/>
    <p:sldId id="414" r:id="rId6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34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07787B3-EDD1-E663-FB45-BFC45D5FBE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 Study of the Proverbs (21)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0FA3B6-0720-13F6-BECC-58E5BAAF71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486" y="0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3/10/2024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58069-8B31-D779-B41A-9373BFE59C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19278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Darrell Forrest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8FD037-B4FD-D6C6-D82D-A85EEE5E50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486" y="9719278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 anchor="b"/>
          <a:lstStyle>
            <a:lvl1pPr algn="r">
              <a:defRPr sz="1300"/>
            </a:lvl1pPr>
          </a:lstStyle>
          <a:p>
            <a:fld id="{5022EBBA-A151-449F-BE77-42F435A1B04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0351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r>
              <a:rPr lang="en-US"/>
              <a:t>A Study of the Proverbs (21)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51342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r>
              <a:rPr lang="en-US"/>
              <a:t>3/10/2024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5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r>
              <a:rPr lang="en-US"/>
              <a:t>Darrell Forrest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9719598"/>
            <a:ext cx="3077739" cy="51342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F9B6B-4CFF-013E-50C0-509E2F2AC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1ED175EA-92C5-6385-AC2C-4138337F2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CB274DA-294A-6AA3-3671-70F72B914031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0785412-01EA-A73E-2C1C-C234943CB351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March 10, 2024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THREE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REWARDS OF RIGHTEOUSNESS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(#1)</a:t>
            </a:r>
          </a:p>
        </p:txBody>
      </p:sp>
    </p:spTree>
    <p:extLst>
      <p:ext uri="{BB962C8B-B14F-4D97-AF65-F5344CB8AC3E}">
        <p14:creationId xmlns:p14="http://schemas.microsoft.com/office/powerpoint/2010/main" val="1028041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EAACC2-F8A5-6648-F6F1-BECE37EF89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D5DBD-D03E-54CB-F142-13687F478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60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51760A-FB83-F29F-0754-BC82BB822AE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4"/>
            <a:ext cx="8526640" cy="5693866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Three: “The Rewards of Righteousness”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10-12)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will be the memory of the just? (10:7) 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will the wise in heart receive? (10:8)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How will the upright walk? (10:9)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 is the mouth of a righteous man? (10:11)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covers all sins? (1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0:12)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does the wise man do with knowledge? (10:14)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the fruit of the wicked? (10:16)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is a slanderer called? (10:18)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To what is the tongue of the just compared? (10:20)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do the lips of the righteous do? (10:21)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2841803-AEE4-9AED-56C2-D42CA38FAEB9}"/>
              </a:ext>
            </a:extLst>
          </p:cNvPr>
          <p:cNvCxnSpPr/>
          <p:nvPr/>
        </p:nvCxnSpPr>
        <p:spPr>
          <a:xfrm>
            <a:off x="308680" y="5137604"/>
            <a:ext cx="7713530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4399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1EDB95-2DC6-821C-0DD1-D1E72B030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10180-CF44-BB0E-9EFB-9DB00BB68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033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8BEABF-CF60-F988-079D-44B9A34EBFC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693866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Three: “The Rewards of Righteousness”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10-12)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shall be given to the righteous? (10:24)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an everlasting foundation? (10:25)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the hope of the righteous? (10:28)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shall not inhabit the earth? (10:30)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Whose mouth brings forth wisdom? (10:31)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does pride bring? (11:2)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shall guide the upright? (11:3)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delivers from death? (11:4-6)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does death bring to the wicked? (11:7)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causes a city to be exalted? (11:10-11)</a:t>
            </a:r>
          </a:p>
        </p:txBody>
      </p:sp>
    </p:spTree>
    <p:extLst>
      <p:ext uri="{BB962C8B-B14F-4D97-AF65-F5344CB8AC3E}">
        <p14:creationId xmlns:p14="http://schemas.microsoft.com/office/powerpoint/2010/main" val="961474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F2E37D-221E-6A24-B48C-3841634AD5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A8798-3F88-6F8E-132C-5EE952C71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60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47B13D-FC38-7EF8-682B-E5D7688AF7F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Three: “The Rewards of Righteousness”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10-12)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holds his peace? (11:12)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Why is there a need of many counselors? (11:14)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does good to his own soul? (11:17)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tends to life? (11:19)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a delight to the Lord? (11:20)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like a jewel in a swine’s snout? (11:22)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tends to poverty? (11:24-26) a) b) c)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will happen to the man who trusts in riches? (11:28)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the fruit of the righteous? (11:30)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one called who wins souls? (11:30)</a:t>
            </a:r>
          </a:p>
        </p:txBody>
      </p:sp>
    </p:spTree>
    <p:extLst>
      <p:ext uri="{BB962C8B-B14F-4D97-AF65-F5344CB8AC3E}">
        <p14:creationId xmlns:p14="http://schemas.microsoft.com/office/powerpoint/2010/main" val="3687820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033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016758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Three: “The Rewards of Righteousness”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10-12)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be commended? (12:8)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cares for His beasts? (12:10)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Whose way is right in his own eyes? (12:15)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How does a man show his righteousness? (12:17)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The tongue of the wise gives what? (12:18)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promised that no evil will happen to them? (12:21)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makes the heart of man glad? (12:25)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To what does the way of righteousness lead? (12:28)</a:t>
            </a:r>
          </a:p>
        </p:txBody>
      </p:sp>
    </p:spTree>
    <p:extLst>
      <p:ext uri="{BB962C8B-B14F-4D97-AF65-F5344CB8AC3E}">
        <p14:creationId xmlns:p14="http://schemas.microsoft.com/office/powerpoint/2010/main" val="3031043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6246</TotalTime>
  <Words>555</Words>
  <Application>Microsoft Office PowerPoint</Application>
  <PresentationFormat>On-screen Show (4:3)</PresentationFormat>
  <Paragraphs>68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Calibri</vt:lpstr>
      <vt:lpstr>Chancery Uralic</vt:lpstr>
      <vt:lpstr>Franklin Gothic Book</vt:lpstr>
      <vt:lpstr>Perpetua</vt:lpstr>
      <vt:lpstr>Tahoma</vt:lpstr>
      <vt:lpstr>Times New Roman</vt:lpstr>
      <vt:lpstr>Wingdings 2</vt:lpstr>
      <vt:lpstr>Theme10</vt:lpstr>
      <vt:lpstr>PowerPoint Presentation</vt:lpstr>
      <vt:lpstr>WISDOM FROM GOD (A STUDY OF PROVERBS)</vt:lpstr>
      <vt:lpstr>WISDOM FROM GOD (A STUDY OF PROVERBS)</vt:lpstr>
      <vt:lpstr>WISDOM FROM GOD (A STUDY OF PROVERBS)</vt:lpstr>
      <vt:lpstr>WISDOM FROM GOD (A STUDY OF PROVERBS)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Proverbs (3-3-24)</dc:title>
  <dc:creator>Randy Childs</dc:creator>
  <cp:lastModifiedBy>Richard Lidh</cp:lastModifiedBy>
  <cp:revision>78</cp:revision>
  <cp:lastPrinted>2024-03-17T00:30:39Z</cp:lastPrinted>
  <dcterms:created xsi:type="dcterms:W3CDTF">2023-05-07T12:43:35Z</dcterms:created>
  <dcterms:modified xsi:type="dcterms:W3CDTF">2024-03-17T00:31:12Z</dcterms:modified>
</cp:coreProperties>
</file>